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3" r:id="rId3"/>
    <p:sldId id="262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721389"/>
            <a:ext cx="10740421" cy="1049235"/>
          </a:xfrm>
        </p:spPr>
        <p:txBody>
          <a:bodyPr>
            <a:normAutofit/>
          </a:bodyPr>
          <a:lstStyle/>
          <a:p>
            <a:r>
              <a:rPr lang="en-US" sz="4900" dirty="0" smtClean="0"/>
              <a:t>LA CLOCHETTE</a:t>
            </a:r>
            <a:br>
              <a:rPr lang="en-US" sz="4900" dirty="0" smtClean="0"/>
            </a:b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51579" y="1904895"/>
            <a:ext cx="10504894" cy="4288087"/>
          </a:xfrm>
        </p:spPr>
        <p:txBody>
          <a:bodyPr>
            <a:normAutofit fontScale="92500"/>
          </a:bodyPr>
          <a:lstStyle/>
          <a:p>
            <a:r>
              <a:rPr lang="fr-FR" sz="3600" dirty="0" err="1" smtClean="0"/>
              <a:t>Draw</a:t>
            </a:r>
            <a:r>
              <a:rPr lang="fr-FR" sz="3600" dirty="0" smtClean="0"/>
              <a:t> </a:t>
            </a:r>
            <a:r>
              <a:rPr lang="fr-FR" sz="3600" dirty="0" err="1" smtClean="0"/>
              <a:t>something</a:t>
            </a:r>
            <a:r>
              <a:rPr lang="fr-FR" sz="3600" dirty="0" smtClean="0"/>
              <a:t> </a:t>
            </a:r>
            <a:r>
              <a:rPr lang="fr-FR" sz="3600" dirty="0" err="1" smtClean="0"/>
              <a:t>you</a:t>
            </a:r>
            <a:r>
              <a:rPr lang="fr-FR" sz="3600" dirty="0" smtClean="0"/>
              <a:t> </a:t>
            </a:r>
            <a:r>
              <a:rPr lang="fr-FR" sz="3600" dirty="0" err="1" smtClean="0"/>
              <a:t>did</a:t>
            </a:r>
            <a:r>
              <a:rPr lang="fr-FR" sz="3600" dirty="0" smtClean="0"/>
              <a:t>/ a place </a:t>
            </a:r>
            <a:r>
              <a:rPr lang="fr-FR" sz="3600" dirty="0" err="1" smtClean="0"/>
              <a:t>you</a:t>
            </a:r>
            <a:r>
              <a:rPr lang="fr-FR" sz="3600" dirty="0" smtClean="0"/>
              <a:t> </a:t>
            </a:r>
            <a:r>
              <a:rPr lang="fr-FR" sz="3600" dirty="0" err="1" smtClean="0"/>
              <a:t>went</a:t>
            </a:r>
            <a:r>
              <a:rPr lang="fr-FR" sz="3600" dirty="0" smtClean="0"/>
              <a:t> </a:t>
            </a:r>
            <a:r>
              <a:rPr lang="fr-FR" sz="3600" dirty="0" smtClean="0"/>
              <a:t>over the break.  </a:t>
            </a:r>
            <a:r>
              <a:rPr lang="fr-FR" sz="3600" dirty="0" err="1" smtClean="0"/>
              <a:t>Make</a:t>
            </a:r>
            <a:r>
              <a:rPr lang="fr-FR" sz="3600" dirty="0" smtClean="0"/>
              <a:t> the </a:t>
            </a:r>
            <a:r>
              <a:rPr lang="fr-FR" sz="3600" dirty="0" err="1" smtClean="0"/>
              <a:t>picture</a:t>
            </a:r>
            <a:r>
              <a:rPr lang="fr-FR" sz="3600" dirty="0"/>
              <a:t> </a:t>
            </a:r>
            <a:r>
              <a:rPr lang="fr-FR" sz="3600" dirty="0" err="1" smtClean="0"/>
              <a:t>take</a:t>
            </a:r>
            <a:r>
              <a:rPr lang="fr-FR" sz="3600" dirty="0" smtClean="0"/>
              <a:t> up </a:t>
            </a:r>
            <a:r>
              <a:rPr lang="fr-FR" sz="3600" dirty="0" err="1" smtClean="0"/>
              <a:t>half</a:t>
            </a:r>
            <a:r>
              <a:rPr lang="fr-FR" sz="3600" dirty="0" smtClean="0"/>
              <a:t> a </a:t>
            </a:r>
            <a:r>
              <a:rPr lang="fr-FR" sz="3600" dirty="0" err="1" smtClean="0"/>
              <a:t>sheet</a:t>
            </a:r>
            <a:r>
              <a:rPr lang="fr-FR" sz="3600" dirty="0" smtClean="0"/>
              <a:t> of </a:t>
            </a:r>
            <a:r>
              <a:rPr lang="fr-FR" sz="3600" dirty="0" err="1" smtClean="0"/>
              <a:t>paper</a:t>
            </a:r>
            <a:r>
              <a:rPr lang="fr-FR" sz="3600" dirty="0" smtClean="0"/>
              <a:t>; help </a:t>
            </a:r>
            <a:r>
              <a:rPr lang="fr-FR" sz="3600" dirty="0" err="1" smtClean="0"/>
              <a:t>yourself</a:t>
            </a:r>
            <a:r>
              <a:rPr lang="fr-FR" sz="3600" dirty="0" smtClean="0"/>
              <a:t> to </a:t>
            </a:r>
            <a:r>
              <a:rPr lang="fr-FR" sz="3600" dirty="0" err="1" smtClean="0"/>
              <a:t>makers</a:t>
            </a:r>
            <a:r>
              <a:rPr lang="fr-FR" sz="3600" dirty="0" smtClean="0"/>
              <a:t>/</a:t>
            </a:r>
            <a:r>
              <a:rPr lang="fr-FR" sz="3600" dirty="0" err="1" smtClean="0"/>
              <a:t>color</a:t>
            </a:r>
            <a:r>
              <a:rPr lang="fr-FR" sz="3600" dirty="0" smtClean="0"/>
              <a:t> </a:t>
            </a:r>
            <a:r>
              <a:rPr lang="fr-FR" sz="3600" dirty="0" err="1" smtClean="0"/>
              <a:t>pencils</a:t>
            </a:r>
            <a:endParaRPr lang="fr-FR" sz="3600" dirty="0" smtClean="0"/>
          </a:p>
          <a:p>
            <a:pPr marL="0" indent="0">
              <a:buNone/>
            </a:pPr>
            <a:endParaRPr lang="fr-FR" sz="1700" dirty="0" smtClean="0"/>
          </a:p>
          <a:p>
            <a:r>
              <a:rPr lang="fr-FR" sz="3600" dirty="0" err="1" smtClean="0"/>
              <a:t>Include</a:t>
            </a:r>
            <a:r>
              <a:rPr lang="fr-FR" sz="3600" dirty="0" smtClean="0"/>
              <a:t> the </a:t>
            </a:r>
            <a:r>
              <a:rPr lang="fr-FR" sz="3600" dirty="0" err="1" smtClean="0"/>
              <a:t>day</a:t>
            </a:r>
            <a:r>
              <a:rPr lang="fr-FR" sz="3600" dirty="0" smtClean="0"/>
              <a:t> </a:t>
            </a:r>
            <a:r>
              <a:rPr lang="fr-FR" sz="3600" dirty="0" err="1" smtClean="0"/>
              <a:t>you</a:t>
            </a:r>
            <a:r>
              <a:rPr lang="fr-FR" sz="3600" dirty="0" smtClean="0"/>
              <a:t> </a:t>
            </a:r>
            <a:r>
              <a:rPr lang="fr-FR" sz="3600" dirty="0" err="1" smtClean="0"/>
              <a:t>did</a:t>
            </a:r>
            <a:r>
              <a:rPr lang="fr-FR" sz="3600" dirty="0" smtClean="0"/>
              <a:t> </a:t>
            </a:r>
            <a:r>
              <a:rPr lang="fr-FR" sz="3600" dirty="0" err="1" smtClean="0"/>
              <a:t>it</a:t>
            </a:r>
            <a:r>
              <a:rPr lang="fr-FR" sz="3600" dirty="0" smtClean="0"/>
              <a:t>:</a:t>
            </a:r>
          </a:p>
          <a:p>
            <a:pPr marL="914400" lvl="2" indent="0">
              <a:buNone/>
            </a:pPr>
            <a:r>
              <a:rPr lang="fr-FR" sz="3200" b="1" dirty="0" smtClean="0">
                <a:solidFill>
                  <a:srgbClr val="C00000"/>
                </a:solidFill>
              </a:rPr>
              <a:t>Jeudi</a:t>
            </a:r>
            <a:r>
              <a:rPr lang="fr-FR" sz="3200" dirty="0" smtClean="0"/>
              <a:t>	(Thursday)				</a:t>
            </a:r>
            <a:r>
              <a:rPr lang="fr-FR" sz="3200" b="1" dirty="0" smtClean="0">
                <a:solidFill>
                  <a:srgbClr val="C00000"/>
                </a:solidFill>
              </a:rPr>
              <a:t>Vendredi</a:t>
            </a:r>
            <a:r>
              <a:rPr lang="fr-FR" sz="3200" dirty="0" smtClean="0"/>
              <a:t> (Friday)</a:t>
            </a:r>
            <a:endParaRPr lang="fr-FR" sz="3200" dirty="0"/>
          </a:p>
          <a:p>
            <a:pPr marL="914400" lvl="2" indent="0">
              <a:buNone/>
            </a:pPr>
            <a:r>
              <a:rPr lang="fr-FR" sz="3200" b="1" dirty="0" smtClean="0">
                <a:solidFill>
                  <a:srgbClr val="C00000"/>
                </a:solidFill>
              </a:rPr>
              <a:t>Samedi</a:t>
            </a:r>
            <a:r>
              <a:rPr lang="fr-FR" sz="3200" dirty="0" smtClean="0"/>
              <a:t> (Saturday)			</a:t>
            </a:r>
            <a:r>
              <a:rPr lang="fr-FR" sz="3200" b="1" dirty="0" smtClean="0">
                <a:solidFill>
                  <a:srgbClr val="C00000"/>
                </a:solidFill>
              </a:rPr>
              <a:t>Dimanche</a:t>
            </a:r>
            <a:r>
              <a:rPr lang="fr-FR" sz="3200" dirty="0" smtClean="0"/>
              <a:t> (Sunday)</a:t>
            </a:r>
            <a:endParaRPr lang="fr-FR" sz="3200" dirty="0"/>
          </a:p>
          <a:p>
            <a:pPr marL="914400" lvl="2" indent="0">
              <a:buNone/>
            </a:pPr>
            <a:endParaRPr lang="fr-FR" sz="3200" dirty="0" smtClean="0"/>
          </a:p>
        </p:txBody>
      </p:sp>
    </p:spTree>
    <p:extLst>
      <p:ext uri="{BB962C8B-B14F-4D97-AF65-F5344CB8AC3E}">
        <p14:creationId xmlns:p14="http://schemas.microsoft.com/office/powerpoint/2010/main" val="12160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721389"/>
            <a:ext cx="10740421" cy="1049235"/>
          </a:xfrm>
        </p:spPr>
        <p:txBody>
          <a:bodyPr>
            <a:normAutofit fontScale="90000"/>
          </a:bodyPr>
          <a:lstStyle/>
          <a:p>
            <a:r>
              <a:rPr lang="en-US" sz="4900" dirty="0" err="1" smtClean="0"/>
              <a:t>Qu’est-ce</a:t>
            </a:r>
            <a:r>
              <a:rPr lang="en-US" sz="4900" dirty="0" smtClean="0"/>
              <a:t> </a:t>
            </a:r>
            <a:r>
              <a:rPr lang="en-US" sz="4900" dirty="0" err="1" smtClean="0"/>
              <a:t>qu’on</a:t>
            </a:r>
            <a:r>
              <a:rPr lang="en-US" sz="4900" dirty="0" smtClean="0"/>
              <a:t> a fait?</a:t>
            </a:r>
            <a:br>
              <a:rPr lang="en-US" sz="4900" dirty="0" smtClean="0"/>
            </a:br>
            <a:r>
              <a:rPr lang="en-US" sz="3600" i="1" dirty="0" smtClean="0"/>
              <a:t>(What did we do?)</a:t>
            </a:r>
            <a:endParaRPr lang="en-US" sz="1300" i="1" dirty="0"/>
          </a:p>
        </p:txBody>
      </p:sp>
    </p:spTree>
    <p:extLst>
      <p:ext uri="{BB962C8B-B14F-4D97-AF65-F5344CB8AC3E}">
        <p14:creationId xmlns:p14="http://schemas.microsoft.com/office/powerpoint/2010/main" val="92681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430446"/>
            <a:ext cx="9603275" cy="1049235"/>
          </a:xfrm>
        </p:spPr>
        <p:txBody>
          <a:bodyPr>
            <a:normAutofit/>
          </a:bodyPr>
          <a:lstStyle/>
          <a:p>
            <a:r>
              <a:rPr lang="en-US" sz="4900" dirty="0" err="1" smtClean="0"/>
              <a:t>SCREENshot</a:t>
            </a:r>
            <a:r>
              <a:rPr lang="en-US" sz="4900" dirty="0" smtClean="0"/>
              <a:t> notes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51579" y="1061384"/>
            <a:ext cx="9923004" cy="12799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400" dirty="0" smtClean="0"/>
              <a:t>Imagine this book was a movie.  If you were to hit pause a few times throughout this chapter and take a screenshot, what would it look like ?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8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 smtClean="0"/>
              <a:t>Choose </a:t>
            </a:r>
            <a:r>
              <a:rPr lang="en-US" sz="3600" dirty="0" smtClean="0"/>
              <a:t>four </a:t>
            </a:r>
            <a:r>
              <a:rPr lang="en-US" sz="3600" dirty="0" smtClean="0"/>
              <a:t>moments to “screenshot” (draw what the scene would look like)</a:t>
            </a:r>
          </a:p>
          <a:p>
            <a:pPr marL="0" indent="0">
              <a:lnSpc>
                <a:spcPct val="100000"/>
              </a:lnSpc>
              <a:buNone/>
            </a:pPr>
            <a:endParaRPr lang="en-US" sz="36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 smtClean="0"/>
              <a:t>Write a short caption under each screenshot using text from the chapter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3370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626</TotalTime>
  <Words>104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Gill Sans MT</vt:lpstr>
      <vt:lpstr>Gallery</vt:lpstr>
      <vt:lpstr>LA CLOCHETTE </vt:lpstr>
      <vt:lpstr>Qu’est-ce qu’on a fait? (What did we do?)</vt:lpstr>
      <vt:lpstr>SCREENshot notes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répondez en français (phrases completes)</dc:title>
  <dc:creator>Danielle Berndt</dc:creator>
  <cp:lastModifiedBy>Danielle Berndt</cp:lastModifiedBy>
  <cp:revision>19</cp:revision>
  <dcterms:created xsi:type="dcterms:W3CDTF">2016-11-15T11:54:19Z</dcterms:created>
  <dcterms:modified xsi:type="dcterms:W3CDTF">2016-11-28T12:14:25Z</dcterms:modified>
</cp:coreProperties>
</file>